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0" r:id="rId3"/>
    <p:sldId id="291" r:id="rId4"/>
    <p:sldId id="292" r:id="rId5"/>
    <p:sldId id="293" r:id="rId6"/>
    <p:sldId id="260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3"/>
    <p:restoredTop sz="94660"/>
  </p:normalViewPr>
  <p:slideViewPr>
    <p:cSldViewPr>
      <p:cViewPr varScale="1">
        <p:scale>
          <a:sx n="127" d="100"/>
          <a:sy n="127" d="100"/>
        </p:scale>
        <p:origin x="1192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30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E876-B4C2-41A3-82F7-A18A472D37C4}" type="datetimeFigureOut">
              <a:rPr lang="fr-CA" smtClean="0"/>
              <a:t>17-08-23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D8182-0C9D-4DFA-833C-0907DD851EA0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65545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E876-B4C2-41A3-82F7-A18A472D37C4}" type="datetimeFigureOut">
              <a:rPr lang="fr-CA" smtClean="0"/>
              <a:t>17-08-23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D8182-0C9D-4DFA-833C-0907DD851EA0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1000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E876-B4C2-41A3-82F7-A18A472D37C4}" type="datetimeFigureOut">
              <a:rPr lang="fr-CA" smtClean="0"/>
              <a:t>17-08-23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D8182-0C9D-4DFA-833C-0907DD851EA0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55266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E876-B4C2-41A3-82F7-A18A472D37C4}" type="datetimeFigureOut">
              <a:rPr lang="fr-CA" smtClean="0"/>
              <a:t>17-08-23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D8182-0C9D-4DFA-833C-0907DD851EA0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15110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E876-B4C2-41A3-82F7-A18A472D37C4}" type="datetimeFigureOut">
              <a:rPr lang="fr-CA" smtClean="0"/>
              <a:t>17-08-23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D8182-0C9D-4DFA-833C-0907DD851EA0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49004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E876-B4C2-41A3-82F7-A18A472D37C4}" type="datetimeFigureOut">
              <a:rPr lang="fr-CA" smtClean="0"/>
              <a:t>17-08-23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D8182-0C9D-4DFA-833C-0907DD851EA0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80185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E876-B4C2-41A3-82F7-A18A472D37C4}" type="datetimeFigureOut">
              <a:rPr lang="fr-CA" smtClean="0"/>
              <a:t>17-08-23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D8182-0C9D-4DFA-833C-0907DD851EA0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7987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E876-B4C2-41A3-82F7-A18A472D37C4}" type="datetimeFigureOut">
              <a:rPr lang="fr-CA" smtClean="0"/>
              <a:t>17-08-23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D8182-0C9D-4DFA-833C-0907DD851EA0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88522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E876-B4C2-41A3-82F7-A18A472D37C4}" type="datetimeFigureOut">
              <a:rPr lang="fr-CA" smtClean="0"/>
              <a:t>17-08-23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D8182-0C9D-4DFA-833C-0907DD851EA0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67092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E876-B4C2-41A3-82F7-A18A472D37C4}" type="datetimeFigureOut">
              <a:rPr lang="fr-CA" smtClean="0"/>
              <a:t>17-08-23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D8182-0C9D-4DFA-833C-0907DD851EA0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12899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E876-B4C2-41A3-82F7-A18A472D37C4}" type="datetimeFigureOut">
              <a:rPr lang="fr-CA" smtClean="0"/>
              <a:t>17-08-23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D8182-0C9D-4DFA-833C-0907DD851EA0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27862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8E876-B4C2-41A3-82F7-A18A472D37C4}" type="datetimeFigureOut">
              <a:rPr lang="fr-CA" smtClean="0"/>
              <a:t>17-08-23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D8182-0C9D-4DFA-833C-0907DD851EA0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6910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g"/><Relationship Id="rId3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eg"/><Relationship Id="rId3" Type="http://schemas.openxmlformats.org/officeDocument/2006/relationships/image" Target="../media/image3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197494" y="163368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600" dirty="0">
                <a:latin typeface="Monotype Corsiva" panose="03010101010201010101" pitchFamily="66" charset="0"/>
              </a:rPr>
              <a:t>Jubilé d’or 1967-2017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611001" y="5931611"/>
            <a:ext cx="5616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400" dirty="0">
                <a:latin typeface="Monotype Corsiva" panose="03010101010201010101" pitchFamily="66" charset="0"/>
              </a:rPr>
              <a:t>Le 17 juin 2017</a:t>
            </a:r>
          </a:p>
          <a:p>
            <a:pPr algn="ctr"/>
            <a:r>
              <a:rPr lang="fr-CA" sz="2400" dirty="0">
                <a:latin typeface="Monotype Corsiva" panose="03010101010201010101" pitchFamily="66" charset="0"/>
              </a:rPr>
              <a:t>Pavillon Saint-Joseph</a:t>
            </a:r>
          </a:p>
        </p:txBody>
      </p:sp>
      <p:pic>
        <p:nvPicPr>
          <p:cNvPr id="2050" name="Picture 2" descr="C:\Users\Soeurs\Desktop\DSCN33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879" y="388304"/>
            <a:ext cx="3916341" cy="293909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62422"/>
            <a:ext cx="3709262" cy="27744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650" y="3621139"/>
            <a:ext cx="2491877" cy="32546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C:\Users\Soeurs\Desktop\D. Martin(1)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63" y="603579"/>
            <a:ext cx="3357112" cy="345884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6227580" y="3324761"/>
            <a:ext cx="1444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err="1"/>
              <a:t>Elaine</a:t>
            </a:r>
            <a:r>
              <a:rPr lang="fr-CA" dirty="0"/>
              <a:t> </a:t>
            </a:r>
            <a:r>
              <a:rPr lang="fr-CA" dirty="0" err="1"/>
              <a:t>Poitras</a:t>
            </a:r>
            <a:endParaRPr lang="fr-CA" dirty="0"/>
          </a:p>
        </p:txBody>
      </p:sp>
      <p:sp>
        <p:nvSpPr>
          <p:cNvPr id="9" name="ZoneTexte 8"/>
          <p:cNvSpPr txBox="1"/>
          <p:nvPr/>
        </p:nvSpPr>
        <p:spPr>
          <a:xfrm>
            <a:off x="222893" y="3916805"/>
            <a:ext cx="1719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Lucienne Landry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25261" y="186153"/>
            <a:ext cx="1515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Denise Martin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442293" y="117201"/>
            <a:ext cx="1555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err="1"/>
              <a:t>Inomine</a:t>
            </a:r>
            <a:r>
              <a:rPr lang="fr-CA" dirty="0"/>
              <a:t> </a:t>
            </a:r>
            <a:r>
              <a:rPr lang="fr-CA" dirty="0" err="1"/>
              <a:t>Codio</a:t>
            </a:r>
            <a:endParaRPr lang="fr-CA" dirty="0"/>
          </a:p>
        </p:txBody>
      </p:sp>
      <p:sp>
        <p:nvSpPr>
          <p:cNvPr id="12" name="ZoneTexte 11"/>
          <p:cNvSpPr txBox="1"/>
          <p:nvPr/>
        </p:nvSpPr>
        <p:spPr>
          <a:xfrm>
            <a:off x="3835218" y="4744666"/>
            <a:ext cx="1759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Theresa Malouin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630" y="1268760"/>
            <a:ext cx="2556255" cy="33968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599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0"/>
            <a:ext cx="512057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2195736" y="877362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b="1" dirty="0">
                <a:solidFill>
                  <a:schemeClr val="bg1"/>
                </a:solidFill>
              </a:rPr>
              <a:t>Renouvellement des </a:t>
            </a:r>
            <a:r>
              <a:rPr lang="fr-CA" sz="2400" b="1" dirty="0" err="1">
                <a:solidFill>
                  <a:schemeClr val="bg1"/>
                </a:solidFill>
              </a:rPr>
              <a:t>voeux</a:t>
            </a:r>
            <a:endParaRPr lang="fr-CA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2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6087"/>
            <a:ext cx="8568952" cy="6400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20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61" r="15145"/>
          <a:stretch/>
        </p:blipFill>
        <p:spPr bwMode="auto">
          <a:xfrm>
            <a:off x="5148064" y="116632"/>
            <a:ext cx="3763899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4834795" y="4941168"/>
            <a:ext cx="4176464" cy="1792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/>
              <a:t>En route </a:t>
            </a:r>
            <a:r>
              <a:rPr lang="fr-CA" sz="2000" dirty="0" smtClean="0"/>
              <a:t>pour </a:t>
            </a:r>
            <a:r>
              <a:rPr lang="fr-CA" sz="2000" dirty="0"/>
              <a:t>les </a:t>
            </a:r>
          </a:p>
          <a:p>
            <a:pPr algn="ctr"/>
            <a:r>
              <a:rPr lang="fr-CA" sz="2000" dirty="0"/>
              <a:t>50 prochaines années </a:t>
            </a:r>
          </a:p>
          <a:p>
            <a:pPr algn="ctr"/>
            <a:endParaRPr lang="fr-CA" sz="1050" dirty="0"/>
          </a:p>
          <a:p>
            <a:pPr algn="ctr"/>
            <a:r>
              <a:rPr lang="fr-CA" sz="2000" dirty="0"/>
              <a:t>porteuses de lumière sur les chemins </a:t>
            </a:r>
          </a:p>
          <a:p>
            <a:pPr algn="ctr"/>
            <a:r>
              <a:rPr lang="fr-CA" sz="2000" dirty="0"/>
              <a:t>de </a:t>
            </a:r>
            <a:r>
              <a:rPr lang="fr-CA" sz="2000" dirty="0" smtClean="0"/>
              <a:t>résurrection dans </a:t>
            </a:r>
            <a:r>
              <a:rPr lang="fr-CA" sz="2000" dirty="0"/>
              <a:t>la joie</a:t>
            </a:r>
          </a:p>
          <a:p>
            <a:pPr algn="ctr"/>
            <a:r>
              <a:rPr lang="fr-CA" sz="2000" dirty="0"/>
              <a:t> et l’espérance!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6" t="7755" r="4457" b="19337"/>
          <a:stretch/>
        </p:blipFill>
        <p:spPr bwMode="auto">
          <a:xfrm>
            <a:off x="251520" y="116633"/>
            <a:ext cx="3744416" cy="4824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791580" y="535666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Bénédiction finale </a:t>
            </a:r>
          </a:p>
        </p:txBody>
      </p:sp>
    </p:spTree>
    <p:extLst>
      <p:ext uri="{BB962C8B-B14F-4D97-AF65-F5344CB8AC3E}">
        <p14:creationId xmlns:p14="http://schemas.microsoft.com/office/powerpoint/2010/main" val="12914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1" y="96416"/>
            <a:ext cx="4968552" cy="6652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2" name="ZoneTexte 1"/>
          <p:cNvSpPr txBox="1"/>
          <p:nvPr/>
        </p:nvSpPr>
        <p:spPr>
          <a:xfrm>
            <a:off x="323528" y="1747581"/>
            <a:ext cx="17281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/>
              <a:t>Tableau </a:t>
            </a:r>
          </a:p>
          <a:p>
            <a:pPr algn="ctr"/>
            <a:r>
              <a:rPr lang="fr-CA" dirty="0"/>
              <a:t>de sœur Denise,</a:t>
            </a:r>
          </a:p>
          <a:p>
            <a:pPr algn="ctr"/>
            <a:r>
              <a:rPr lang="fr-CA" dirty="0"/>
              <a:t>source d’inspiration</a:t>
            </a:r>
          </a:p>
          <a:p>
            <a:pPr algn="ctr"/>
            <a:r>
              <a:rPr lang="fr-CA" dirty="0"/>
              <a:t>pour toutes les Porteuses de lumière</a:t>
            </a:r>
          </a:p>
        </p:txBody>
      </p:sp>
    </p:spTree>
    <p:extLst>
      <p:ext uri="{BB962C8B-B14F-4D97-AF65-F5344CB8AC3E}">
        <p14:creationId xmlns:p14="http://schemas.microsoft.com/office/powerpoint/2010/main" val="162114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-330860"/>
            <a:ext cx="5554966" cy="41490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5"/>
          <a:stretch/>
        </p:blipFill>
        <p:spPr bwMode="auto">
          <a:xfrm>
            <a:off x="3331029" y="-177698"/>
            <a:ext cx="4711816" cy="36838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2236">
            <a:off x="-176633" y="2382940"/>
            <a:ext cx="4292983" cy="32064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0399">
            <a:off x="4904545" y="2073559"/>
            <a:ext cx="4200894" cy="31386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8905">
            <a:off x="959970" y="4308010"/>
            <a:ext cx="4301670" cy="32129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1921">
            <a:off x="4764730" y="4021249"/>
            <a:ext cx="4301670" cy="32125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704302" y="62310"/>
            <a:ext cx="1666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 smtClean="0"/>
              <a:t>Repas festif</a:t>
            </a:r>
            <a:endParaRPr lang="fr-CA" sz="2400" b="1" dirty="0"/>
          </a:p>
        </p:txBody>
      </p:sp>
    </p:spTree>
    <p:extLst>
      <p:ext uri="{BB962C8B-B14F-4D97-AF65-F5344CB8AC3E}">
        <p14:creationId xmlns:p14="http://schemas.microsoft.com/office/powerpoint/2010/main" val="83511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027" y="459522"/>
            <a:ext cx="4324467" cy="579149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712027" y="459522"/>
            <a:ext cx="2376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200" b="1" dirty="0" smtClean="0">
                <a:solidFill>
                  <a:schemeClr val="bg1"/>
                </a:solidFill>
              </a:rPr>
              <a:t>Visuel avec</a:t>
            </a:r>
          </a:p>
          <a:p>
            <a:pPr algn="ctr"/>
            <a:r>
              <a:rPr lang="fr-CA" sz="2200" b="1" dirty="0" smtClean="0">
                <a:solidFill>
                  <a:schemeClr val="bg1"/>
                </a:solidFill>
              </a:rPr>
              <a:t>cadeaux souvenir</a:t>
            </a:r>
            <a:endParaRPr lang="fr-CA" sz="2200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2" t="3438" r="3342" b="10874"/>
          <a:stretch/>
        </p:blipFill>
        <p:spPr>
          <a:xfrm>
            <a:off x="467544" y="260648"/>
            <a:ext cx="3566160" cy="50977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ZoneTexte 4"/>
          <p:cNvSpPr txBox="1"/>
          <p:nvPr/>
        </p:nvSpPr>
        <p:spPr>
          <a:xfrm>
            <a:off x="827584" y="5568310"/>
            <a:ext cx="2971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b="1" dirty="0" smtClean="0"/>
              <a:t>S. Denise Desrochers,</a:t>
            </a:r>
          </a:p>
          <a:p>
            <a:pPr algn="ctr"/>
            <a:r>
              <a:rPr lang="fr-CA" sz="2000" b="1" dirty="0"/>
              <a:t>a</a:t>
            </a:r>
            <a:r>
              <a:rPr lang="fr-CA" sz="2000" b="1" dirty="0" smtClean="0"/>
              <a:t>nimatrice de la fête</a:t>
            </a:r>
            <a:endParaRPr lang="fr-CA" sz="2000" b="1" dirty="0"/>
          </a:p>
        </p:txBody>
      </p:sp>
    </p:spTree>
    <p:extLst>
      <p:ext uri="{BB962C8B-B14F-4D97-AF65-F5344CB8AC3E}">
        <p14:creationId xmlns:p14="http://schemas.microsoft.com/office/powerpoint/2010/main" val="2033937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32656"/>
            <a:ext cx="6948264" cy="518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14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r="21974" b="18750"/>
          <a:stretch/>
        </p:blipFill>
        <p:spPr>
          <a:xfrm>
            <a:off x="899592" y="30842"/>
            <a:ext cx="3024336" cy="59450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45" t="13500" r="20763"/>
          <a:stretch/>
        </p:blipFill>
        <p:spPr>
          <a:xfrm>
            <a:off x="5508104" y="171019"/>
            <a:ext cx="3200400" cy="56646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ZoneTexte 3"/>
          <p:cNvSpPr txBox="1"/>
          <p:nvPr/>
        </p:nvSpPr>
        <p:spPr>
          <a:xfrm>
            <a:off x="899592" y="6010235"/>
            <a:ext cx="29073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b="1" dirty="0" smtClean="0"/>
              <a:t>S. </a:t>
            </a:r>
            <a:r>
              <a:rPr lang="fr-CA" b="1" dirty="0" err="1" smtClean="0"/>
              <a:t>Kesta</a:t>
            </a:r>
            <a:r>
              <a:rPr lang="fr-CA" b="1" dirty="0" smtClean="0"/>
              <a:t> Occident </a:t>
            </a:r>
          </a:p>
          <a:p>
            <a:pPr algn="ctr"/>
            <a:r>
              <a:rPr lang="fr-CA" b="1" dirty="0" smtClean="0"/>
              <a:t>offre ses vœux aux jubilaires</a:t>
            </a:r>
            <a:endParaRPr lang="fr-CA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5713178" y="5733256"/>
            <a:ext cx="27902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b="1" dirty="0" smtClean="0"/>
              <a:t>Aux noms des jubilaires, </a:t>
            </a:r>
          </a:p>
          <a:p>
            <a:pPr algn="ctr"/>
            <a:r>
              <a:rPr lang="fr-CA" b="1" dirty="0" smtClean="0"/>
              <a:t>S. </a:t>
            </a:r>
            <a:r>
              <a:rPr lang="fr-CA" b="1" dirty="0" err="1" smtClean="0"/>
              <a:t>Elaine</a:t>
            </a:r>
            <a:r>
              <a:rPr lang="fr-CA" b="1" dirty="0" smtClean="0"/>
              <a:t> </a:t>
            </a:r>
            <a:r>
              <a:rPr lang="fr-CA" b="1" dirty="0" err="1" smtClean="0"/>
              <a:t>Poitras</a:t>
            </a:r>
            <a:endParaRPr lang="fr-CA" b="1" dirty="0" smtClean="0"/>
          </a:p>
          <a:p>
            <a:pPr algn="ctr"/>
            <a:r>
              <a:rPr lang="fr-CA" b="1" dirty="0"/>
              <a:t>a</a:t>
            </a:r>
            <a:r>
              <a:rPr lang="fr-CA" b="1" dirty="0" smtClean="0"/>
              <a:t>dresse des remerciements</a:t>
            </a:r>
            <a:endParaRPr lang="fr-CA" b="1" dirty="0"/>
          </a:p>
        </p:txBody>
      </p:sp>
    </p:spTree>
    <p:extLst>
      <p:ext uri="{BB962C8B-B14F-4D97-AF65-F5344CB8AC3E}">
        <p14:creationId xmlns:p14="http://schemas.microsoft.com/office/powerpoint/2010/main" val="1061853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9" t="10667" b="2000"/>
          <a:stretch/>
        </p:blipFill>
        <p:spPr>
          <a:xfrm>
            <a:off x="294988" y="250364"/>
            <a:ext cx="3142736" cy="44747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4" t="11918" b="6673"/>
          <a:stretch/>
        </p:blipFill>
        <p:spPr>
          <a:xfrm>
            <a:off x="5295916" y="332656"/>
            <a:ext cx="3299344" cy="4608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487754"/>
            <a:ext cx="3240359" cy="43380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ZoneTexte 4"/>
          <p:cNvSpPr txBox="1"/>
          <p:nvPr/>
        </p:nvSpPr>
        <p:spPr>
          <a:xfrm>
            <a:off x="3382074" y="836712"/>
            <a:ext cx="202331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sz="2000" b="1" dirty="0" smtClean="0"/>
              <a:t>S. Marlene Bosch</a:t>
            </a:r>
            <a:br>
              <a:rPr lang="fr-CA" sz="2000" b="1" dirty="0" smtClean="0"/>
            </a:br>
            <a:r>
              <a:rPr lang="fr-CA" sz="2000" b="1" dirty="0" smtClean="0"/>
              <a:t>danse la joie</a:t>
            </a:r>
            <a:br>
              <a:rPr lang="fr-CA" sz="2000" b="1" dirty="0" smtClean="0"/>
            </a:br>
            <a:r>
              <a:rPr lang="fr-CA" sz="2000" b="1" dirty="0" smtClean="0"/>
              <a:t>des jubilaires</a:t>
            </a:r>
            <a:endParaRPr lang="fr-CA" sz="2000" b="1" dirty="0"/>
          </a:p>
        </p:txBody>
      </p:sp>
    </p:spTree>
    <p:extLst>
      <p:ext uri="{BB962C8B-B14F-4D97-AF65-F5344CB8AC3E}">
        <p14:creationId xmlns:p14="http://schemas.microsoft.com/office/powerpoint/2010/main" val="9888865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18" y="162008"/>
            <a:ext cx="8641962" cy="650735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771800" y="6047710"/>
            <a:ext cx="33989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800" b="1" dirty="0" smtClean="0"/>
              <a:t>Porteuses de Lumière</a:t>
            </a:r>
            <a:endParaRPr lang="fr-CA" sz="2800" b="1" dirty="0"/>
          </a:p>
        </p:txBody>
      </p:sp>
    </p:spTree>
    <p:extLst>
      <p:ext uri="{BB962C8B-B14F-4D97-AF65-F5344CB8AC3E}">
        <p14:creationId xmlns:p14="http://schemas.microsoft.com/office/powerpoint/2010/main" val="839797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oeurs\Desktop\jubilaires 2017\DSCN33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409" y="3551989"/>
            <a:ext cx="4380849" cy="32849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oeurs\Desktop\jubilaires 2017\DSCN33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669" y="0"/>
            <a:ext cx="4234331" cy="31752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1989"/>
            <a:ext cx="4406924" cy="33060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 descr="C:\Users\Soeurs\Desktop\jubilaires 2017\IMG_39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06924" cy="32931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2060157" y="3277072"/>
            <a:ext cx="54825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>
                <a:solidFill>
                  <a:srgbClr val="0070C0"/>
                </a:solidFill>
                <a:latin typeface="Arial Black" panose="020B0A04020102020204" pitchFamily="34" charset="0"/>
              </a:rPr>
              <a:t>Décorées de la fleur des noces!</a:t>
            </a:r>
          </a:p>
        </p:txBody>
      </p:sp>
    </p:spTree>
    <p:extLst>
      <p:ext uri="{BB962C8B-B14F-4D97-AF65-F5344CB8AC3E}">
        <p14:creationId xmlns:p14="http://schemas.microsoft.com/office/powerpoint/2010/main" val="146479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01"/>
          <a:stretch/>
        </p:blipFill>
        <p:spPr>
          <a:xfrm rot="5400000">
            <a:off x="2177612" y="-171572"/>
            <a:ext cx="4914840" cy="5454657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131840" y="5242738"/>
            <a:ext cx="34037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 smtClean="0"/>
              <a:t>Merci aux organisatrices</a:t>
            </a:r>
            <a:br>
              <a:rPr lang="fr-CA" sz="2400" b="1" dirty="0" smtClean="0"/>
            </a:br>
            <a:r>
              <a:rPr lang="fr-CA" sz="2400" b="1" dirty="0" smtClean="0"/>
              <a:t>Denise, </a:t>
            </a:r>
            <a:r>
              <a:rPr lang="fr-CA" sz="2400" b="1" dirty="0"/>
              <a:t>L</a:t>
            </a:r>
            <a:r>
              <a:rPr lang="fr-CA" sz="2400" b="1" dirty="0" smtClean="0"/>
              <a:t>aurette, Évelyne</a:t>
            </a:r>
            <a:endParaRPr lang="fr-CA" sz="2400" b="1" dirty="0"/>
          </a:p>
        </p:txBody>
      </p:sp>
    </p:spTree>
    <p:extLst>
      <p:ext uri="{BB962C8B-B14F-4D97-AF65-F5344CB8AC3E}">
        <p14:creationId xmlns:p14="http://schemas.microsoft.com/office/powerpoint/2010/main" val="1214172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3453"/>
            <a:ext cx="8784976" cy="6563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467544" y="389855"/>
            <a:ext cx="3659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b="1" dirty="0">
                <a:solidFill>
                  <a:srgbClr val="FFFF00"/>
                </a:solidFill>
              </a:rPr>
              <a:t>Partage de souvenirs</a:t>
            </a:r>
          </a:p>
        </p:txBody>
      </p:sp>
    </p:spTree>
    <p:extLst>
      <p:ext uri="{BB962C8B-B14F-4D97-AF65-F5344CB8AC3E}">
        <p14:creationId xmlns:p14="http://schemas.microsoft.com/office/powerpoint/2010/main" val="265556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75" y="187864"/>
            <a:ext cx="8774113" cy="65535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2" name="ZoneTexte 1"/>
          <p:cNvSpPr txBox="1"/>
          <p:nvPr/>
        </p:nvSpPr>
        <p:spPr>
          <a:xfrm>
            <a:off x="1547664" y="13407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CA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289031"/>
            <a:ext cx="1440159" cy="19137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051720" y="635496"/>
            <a:ext cx="398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Mémorial du chemin parcouru</a:t>
            </a:r>
          </a:p>
        </p:txBody>
      </p:sp>
    </p:spTree>
    <p:extLst>
      <p:ext uri="{BB962C8B-B14F-4D97-AF65-F5344CB8AC3E}">
        <p14:creationId xmlns:p14="http://schemas.microsoft.com/office/powerpoint/2010/main" val="64333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72" y="116632"/>
            <a:ext cx="8870269" cy="66247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875" y="3905628"/>
            <a:ext cx="1214249" cy="1613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991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79" y="189489"/>
            <a:ext cx="8673901" cy="64798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6220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301" y="0"/>
            <a:ext cx="9185302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2" name="ZoneTexte 1"/>
          <p:cNvSpPr txBox="1"/>
          <p:nvPr/>
        </p:nvSpPr>
        <p:spPr>
          <a:xfrm>
            <a:off x="1835696" y="1614563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800" b="1" dirty="0" smtClean="0">
                <a:solidFill>
                  <a:schemeClr val="bg1"/>
                </a:solidFill>
              </a:rPr>
              <a:t>Entrée </a:t>
            </a:r>
            <a:r>
              <a:rPr lang="fr-CA" sz="2800" b="1" dirty="0">
                <a:solidFill>
                  <a:schemeClr val="bg1"/>
                </a:solidFill>
              </a:rPr>
              <a:t>en célébration</a:t>
            </a:r>
          </a:p>
        </p:txBody>
      </p:sp>
    </p:spTree>
    <p:extLst>
      <p:ext uri="{BB962C8B-B14F-4D97-AF65-F5344CB8AC3E}">
        <p14:creationId xmlns:p14="http://schemas.microsoft.com/office/powerpoint/2010/main" val="76566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Soeurs\Desktop\jubilaires 2017\DSCN33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13"/>
            <a:ext cx="5112568" cy="68159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224136" y="476672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chemeClr val="bg1"/>
                </a:solidFill>
              </a:rPr>
              <a:t>Accueil et bienvenue</a:t>
            </a:r>
          </a:p>
          <a:p>
            <a:r>
              <a:rPr lang="fr-CA" dirty="0">
                <a:solidFill>
                  <a:schemeClr val="bg1"/>
                </a:solidFill>
              </a:rPr>
              <a:t> par sœur Laurette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5725326" y="1123003"/>
            <a:ext cx="3062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>
                <a:solidFill>
                  <a:schemeClr val="bg1"/>
                </a:solidFill>
              </a:rPr>
              <a:t>1ère lecture </a:t>
            </a:r>
          </a:p>
          <a:p>
            <a:r>
              <a:rPr lang="fr-CA" b="1" dirty="0">
                <a:solidFill>
                  <a:schemeClr val="bg1"/>
                </a:solidFill>
              </a:rPr>
              <a:t>                Sœur </a:t>
            </a:r>
            <a:r>
              <a:rPr lang="fr-CA" b="1" dirty="0" err="1">
                <a:solidFill>
                  <a:schemeClr val="bg1"/>
                </a:solidFill>
              </a:rPr>
              <a:t>Elaine</a:t>
            </a:r>
            <a:endParaRPr lang="fr-CA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C:\Users\Soeurs\Desktop\jubilaires 2017\IMG_39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706" y="-68432"/>
            <a:ext cx="5176225" cy="69264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5004048" y="620688"/>
            <a:ext cx="3126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 dirty="0">
                <a:solidFill>
                  <a:schemeClr val="bg1"/>
                </a:solidFill>
              </a:rPr>
              <a:t>Sœur </a:t>
            </a:r>
            <a:r>
              <a:rPr lang="fr-CA" b="1" dirty="0" err="1">
                <a:solidFill>
                  <a:schemeClr val="bg1"/>
                </a:solidFill>
              </a:rPr>
              <a:t>Kesta</a:t>
            </a:r>
            <a:r>
              <a:rPr lang="fr-CA" b="1" dirty="0">
                <a:solidFill>
                  <a:schemeClr val="bg1"/>
                </a:solidFill>
              </a:rPr>
              <a:t> invite les </a:t>
            </a:r>
            <a:r>
              <a:rPr lang="fr-CA" b="1" dirty="0" smtClean="0">
                <a:solidFill>
                  <a:schemeClr val="bg1"/>
                </a:solidFill>
              </a:rPr>
              <a:t>sœurs</a:t>
            </a:r>
          </a:p>
          <a:p>
            <a:pPr algn="ctr"/>
            <a:r>
              <a:rPr lang="fr-CA" b="1" dirty="0" smtClean="0">
                <a:solidFill>
                  <a:schemeClr val="bg1"/>
                </a:solidFill>
              </a:rPr>
              <a:t>à </a:t>
            </a:r>
            <a:r>
              <a:rPr lang="fr-CA" b="1" dirty="0">
                <a:solidFill>
                  <a:schemeClr val="bg1"/>
                </a:solidFill>
              </a:rPr>
              <a:t>renouveler leurs </a:t>
            </a:r>
            <a:r>
              <a:rPr lang="fr-CA" b="1" dirty="0" err="1">
                <a:solidFill>
                  <a:schemeClr val="bg1"/>
                </a:solidFill>
              </a:rPr>
              <a:t>voeux</a:t>
            </a:r>
            <a:endParaRPr lang="fr-C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69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Soeurs\Desktop\jubilaires 2017\IMG_39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6" y="968906"/>
            <a:ext cx="4398008" cy="5889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83568" y="404664"/>
            <a:ext cx="3905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Sœur </a:t>
            </a:r>
            <a:r>
              <a:rPr lang="fr-CA" dirty="0" err="1"/>
              <a:t>Kesta</a:t>
            </a:r>
            <a:r>
              <a:rPr lang="fr-CA" dirty="0"/>
              <a:t> allume le cierge de chacune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600" y="116632"/>
            <a:ext cx="451955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36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150</Words>
  <Application>Microsoft Macintosh PowerPoint</Application>
  <PresentationFormat>Présentation à l'écran (4:3)</PresentationFormat>
  <Paragraphs>44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5" baseType="lpstr">
      <vt:lpstr>Arial</vt:lpstr>
      <vt:lpstr>Arial Black</vt:lpstr>
      <vt:lpstr>Calibri</vt:lpstr>
      <vt:lpstr>Monotype Corsiva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Soeurs</dc:creator>
  <cp:lastModifiedBy>Campeau Sylvain</cp:lastModifiedBy>
  <cp:revision>18</cp:revision>
  <dcterms:created xsi:type="dcterms:W3CDTF">2017-06-23T16:42:24Z</dcterms:created>
  <dcterms:modified xsi:type="dcterms:W3CDTF">2017-08-23T16:40:00Z</dcterms:modified>
</cp:coreProperties>
</file>